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2FBD-069F-4215-BA28-D38403807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D80FB-70F9-4959-89A8-BF46A9F62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840AC-57B0-4A44-A7B2-44B9BD0D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6B2D-01F2-421D-BC45-AAB876CBD222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0188D-7388-417E-85B1-899A6FC1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58EEF-5132-4D7F-A03E-0F117CB9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BDE0-5367-4FC6-8ED3-BC8876B43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6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FF61-6938-4B5C-A182-6FB8F300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91E46-F100-4FAB-B204-95F0779FC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18349-3A7B-420C-8CAE-1EFC20EF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6B2D-01F2-421D-BC45-AAB876CBD222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2EA17-4199-4C57-BCA9-381059C6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E3E1D-9ECF-4D61-9B2B-909FEBAE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BDE0-5367-4FC6-8ED3-BC8876B43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1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4C8384-74C6-4C7F-A5C0-1DF809C0B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F80BD-C8FD-4545-8A24-D676A11D5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EAF0-78B3-495B-8D5F-7F6E6927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6B2D-01F2-421D-BC45-AAB876CBD222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5B983-5DDC-40FF-A748-08E6E529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27425-9101-4F6E-B9EA-0B11A6C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BDE0-5367-4FC6-8ED3-BC8876B43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0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C470-3B3A-4E56-A027-8E32B481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83EF-FE2F-4EBC-B3DC-0DE980A2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48402-108A-4991-AFD1-3926C1AC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6B2D-01F2-421D-BC45-AAB876CBD222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579CF-BBE7-4CFC-9EFE-E6AEB98F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32831-3655-4E05-B78B-7B96A70E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BDE0-5367-4FC6-8ED3-BC8876B43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2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8A80-A60A-4F6E-BE58-99A164FF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6FD4-B5F7-4A46-AB29-A0BD98035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E8ACA-2A4F-4915-B508-A6FDE850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6B2D-01F2-421D-BC45-AAB876CBD222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ACC1D-935F-4835-B378-EDB57F25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BA147-60A8-4687-A818-0C1ADB27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BDE0-5367-4FC6-8ED3-BC8876B43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0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96C2-3D1B-4C00-9050-480A79F5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BCC83-B53E-44B5-B5E2-C38002C7A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C40C5-6C13-49EB-A047-5D4018D71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24C3D-D118-483F-B167-A2F64B1C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6B2D-01F2-421D-BC45-AAB876CBD222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8B3A9-DAE3-4121-A9E5-1F52B858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601FA-5525-4A05-A31B-86377A21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BDE0-5367-4FC6-8ED3-BC8876B43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6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3B75C-735D-4636-A27C-0EA68EE9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31EC5-E32B-45C5-A790-2B5C58F53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AFDC9-B221-4DE6-A6B4-04B923E8F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05140-ED4F-4B1C-A0C9-D311FD7F9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1EFF7-A364-4B06-8994-9ED910A44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CCEC1-5094-48A3-A5A5-A21342E8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6B2D-01F2-421D-BC45-AAB876CBD222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DC038-2F9D-45D1-89B7-9D092669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7404F-5245-4034-9131-B16337CF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BDE0-5367-4FC6-8ED3-BC8876B43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5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6C5E-7B7E-4FDF-9462-63ADF027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2E1EE-0211-4035-9D03-AA605110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6B2D-01F2-421D-BC45-AAB876CBD222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49541-8F06-4A48-932A-5FAF8135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8CE08-59F4-486B-98CE-36ED534F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BDE0-5367-4FC6-8ED3-BC8876B43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1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42FA3-0D5E-4E08-AB36-CDE30A37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6B2D-01F2-421D-BC45-AAB876CBD222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3F5E2-A026-422D-8C24-7BFD61DE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D1649-4ED8-4D0E-93BF-05AF1D6D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BDE0-5367-4FC6-8ED3-BC8876B43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7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2BF0-FF1D-404F-9347-06657B2C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B168-FA55-4431-BB22-FB8FA555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89C8E-08B5-406D-84FF-B0996FCE8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CC1C6-20BD-4867-80C1-DA078312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6B2D-01F2-421D-BC45-AAB876CBD222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C6A14-CBC2-4D2F-96EA-22BD5905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ADB73-640F-4198-BCB9-097D0823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BDE0-5367-4FC6-8ED3-BC8876B43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3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7ED2-85D8-4C1F-B8C0-7B7F69CB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B479D-A464-47DA-A74D-74E0B2F06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47E61-7806-491E-867D-0B3E1940F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17F1B-7130-4E44-9A1A-AADCAA2F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6B2D-01F2-421D-BC45-AAB876CBD222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9FEED-05AB-4004-B1FC-E1162BF0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02535-A05B-40C9-8148-C3155C75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BDE0-5367-4FC6-8ED3-BC8876B43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BE714-7412-4AB8-9781-E18FA849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D9C88-AFB6-44D7-A183-DB6ABCCA8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20A06-2249-43CA-A6F9-5FB450A9D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D6B2D-01F2-421D-BC45-AAB876CBD222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1D9B8-A4BE-4628-90D8-6C841CD49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A4E8D-0FC1-4B0A-87D6-A4D66FE79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6BDE0-5367-4FC6-8ED3-BC8876B43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4F1C53-1BA3-4137-ACBA-61E093149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98" y="0"/>
            <a:ext cx="9615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0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A80ACD-DCF2-47F3-AA75-7705079FE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88" y="0"/>
            <a:ext cx="9698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6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1095F4-E7CE-4A96-9CAC-36E47A760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422" y="0"/>
            <a:ext cx="9585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1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B1C2EC-0B69-4A0A-AD9E-CC1D1AA03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31" y="0"/>
            <a:ext cx="963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3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FB001-BEAA-49A8-A5AF-68DB6DBE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31" y="0"/>
            <a:ext cx="963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0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ALPHAN AKPECE</dc:creator>
  <cp:lastModifiedBy>HÜSEYİN ERCAN TEKGÜMÜŞ</cp:lastModifiedBy>
  <cp:revision>3</cp:revision>
  <dcterms:created xsi:type="dcterms:W3CDTF">2020-08-18T05:02:20Z</dcterms:created>
  <dcterms:modified xsi:type="dcterms:W3CDTF">2020-09-01T04:25:13Z</dcterms:modified>
</cp:coreProperties>
</file>